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66" d="100"/>
          <a:sy n="66" d="100"/>
        </p:scale>
        <p:origin x="-2616" y="-114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619E1-5DC9-49BB-A3FA-F7E34AF22E4F}" type="datetimeFigureOut">
              <a:rPr lang="en-US" smtClean="0"/>
              <a:t>4/12/2013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D9EF-506D-49C2-9B45-A36E22CA0EBD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9884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619E1-5DC9-49BB-A3FA-F7E34AF22E4F}" type="datetimeFigureOut">
              <a:rPr lang="en-US" smtClean="0"/>
              <a:t>4/12/2013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D9EF-506D-49C2-9B45-A36E22CA0EBD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4964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619E1-5DC9-49BB-A3FA-F7E34AF22E4F}" type="datetimeFigureOut">
              <a:rPr lang="en-US" smtClean="0"/>
              <a:t>4/12/2013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D9EF-506D-49C2-9B45-A36E22CA0EBD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7238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619E1-5DC9-49BB-A3FA-F7E34AF22E4F}" type="datetimeFigureOut">
              <a:rPr lang="en-US" smtClean="0"/>
              <a:t>4/12/2013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D9EF-506D-49C2-9B45-A36E22CA0EBD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4520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619E1-5DC9-49BB-A3FA-F7E34AF22E4F}" type="datetimeFigureOut">
              <a:rPr lang="en-US" smtClean="0"/>
              <a:t>4/12/2013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D9EF-506D-49C2-9B45-A36E22CA0EBD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3689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619E1-5DC9-49BB-A3FA-F7E34AF22E4F}" type="datetimeFigureOut">
              <a:rPr lang="en-US" smtClean="0"/>
              <a:t>4/12/2013</a:t>
            </a:fld>
            <a:endParaRPr lang="en-U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D9EF-506D-49C2-9B45-A36E22CA0EBD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4912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619E1-5DC9-49BB-A3FA-F7E34AF22E4F}" type="datetimeFigureOut">
              <a:rPr lang="en-US" smtClean="0"/>
              <a:t>4/12/2013</a:t>
            </a:fld>
            <a:endParaRPr lang="en-US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D9EF-506D-49C2-9B45-A36E22CA0EBD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8593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619E1-5DC9-49BB-A3FA-F7E34AF22E4F}" type="datetimeFigureOut">
              <a:rPr lang="en-US" smtClean="0"/>
              <a:t>4/12/2013</a:t>
            </a:fld>
            <a:endParaRPr lang="en-U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D9EF-506D-49C2-9B45-A36E22CA0EBD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587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619E1-5DC9-49BB-A3FA-F7E34AF22E4F}" type="datetimeFigureOut">
              <a:rPr lang="en-US" smtClean="0"/>
              <a:t>4/12/2013</a:t>
            </a:fld>
            <a:endParaRPr lang="en-US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D9EF-506D-49C2-9B45-A36E22CA0EBD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07146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619E1-5DC9-49BB-A3FA-F7E34AF22E4F}" type="datetimeFigureOut">
              <a:rPr lang="en-US" smtClean="0"/>
              <a:t>4/12/2013</a:t>
            </a:fld>
            <a:endParaRPr lang="en-U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D9EF-506D-49C2-9B45-A36E22CA0EBD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0805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619E1-5DC9-49BB-A3FA-F7E34AF22E4F}" type="datetimeFigureOut">
              <a:rPr lang="en-US" smtClean="0"/>
              <a:t>4/12/2013</a:t>
            </a:fld>
            <a:endParaRPr lang="en-U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D9EF-506D-49C2-9B45-A36E22CA0EBD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6244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B619E1-5DC9-49BB-A3FA-F7E34AF22E4F}" type="datetimeFigureOut">
              <a:rPr lang="en-US" smtClean="0"/>
              <a:t>4/12/2013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CD9EF-506D-49C2-9B45-A36E22CA0EBD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2006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3885901"/>
              </p:ext>
            </p:extLst>
          </p:nvPr>
        </p:nvGraphicFramePr>
        <p:xfrm>
          <a:off x="-12442" y="0"/>
          <a:ext cx="6870441" cy="2642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4042"/>
                <a:gridCol w="3196252"/>
                <a:gridCol w="2290147"/>
              </a:tblGrid>
              <a:tr h="762000">
                <a:tc>
                  <a:txBody>
                    <a:bodyPr/>
                    <a:lstStyle/>
                    <a:p>
                      <a:r>
                        <a:rPr lang="es-ES" dirty="0" smtClean="0"/>
                        <a:t>Aspecto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Crónica de una muerte anunciada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Pedro Paramo </a:t>
                      </a:r>
                      <a:endParaRPr lang="en-US" dirty="0"/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r>
                        <a:rPr lang="es-ES" dirty="0" smtClean="0"/>
                        <a:t>Autor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Gabriel García Márquez (1928) Colombiano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Juan Rulfo </a:t>
                      </a:r>
                    </a:p>
                    <a:p>
                      <a:r>
                        <a:rPr lang="es-ES" dirty="0" smtClean="0"/>
                        <a:t>(1918-1986)</a:t>
                      </a:r>
                    </a:p>
                    <a:p>
                      <a:r>
                        <a:rPr lang="es-ES" dirty="0" smtClean="0"/>
                        <a:t>Mexicano</a:t>
                      </a:r>
                      <a:endParaRPr lang="en-US" dirty="0"/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r>
                        <a:rPr lang="es-ES" dirty="0" smtClean="0"/>
                        <a:t>Tendencia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Realismo Mágico</a:t>
                      </a:r>
                      <a:r>
                        <a:rPr lang="en-US" dirty="0" smtClean="0"/>
                        <a:t>:</a:t>
                      </a:r>
                    </a:p>
                    <a:p>
                      <a:r>
                        <a:rPr lang="es-ES" dirty="0" smtClean="0"/>
                        <a:t>Muestra</a:t>
                      </a:r>
                      <a:r>
                        <a:rPr lang="es-ES" baseline="0" dirty="0" smtClean="0"/>
                        <a:t> la cotidianidad/ lo real mesclado con el aspecto mágico típico de la parte rural del país.  </a:t>
                      </a:r>
                      <a:endParaRPr lang="es-E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Realismo mágico</a:t>
                      </a:r>
                    </a:p>
                    <a:p>
                      <a:r>
                        <a:rPr lang="es-ES" dirty="0" smtClean="0"/>
                        <a:t>(culto a los muertos)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r>
                        <a:rPr lang="es-ES" dirty="0" smtClean="0"/>
                        <a:t>Genero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Novela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Novela </a:t>
                      </a:r>
                      <a:endParaRPr lang="en-US" dirty="0"/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r>
                        <a:rPr lang="es-ES" dirty="0" smtClean="0"/>
                        <a:t>Asunto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Es la narración de los hechos previos al asesinato de Santiago Nazar, sin un</a:t>
                      </a:r>
                      <a:r>
                        <a:rPr lang="es-ES" baseline="0" dirty="0" smtClean="0"/>
                        <a:t> orden cronológico.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noProof="0" dirty="0" smtClean="0"/>
                        <a:t>Es la narración de </a:t>
                      </a:r>
                      <a:r>
                        <a:rPr lang="es-ES" noProof="0" smtClean="0"/>
                        <a:t>la evolución </a:t>
                      </a:r>
                      <a:r>
                        <a:rPr lang="es-ES" noProof="0" dirty="0" smtClean="0"/>
                        <a:t>de Comala gracias a sus habitantes.</a:t>
                      </a:r>
                      <a:endParaRPr lang="es-ES" noProof="0" dirty="0"/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r>
                        <a:rPr lang="es-ES" dirty="0" smtClean="0"/>
                        <a:t>Narrador</a:t>
                      </a:r>
                      <a:r>
                        <a:rPr lang="es-ES" baseline="0" dirty="0" smtClean="0"/>
                        <a:t> y focalización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Narrador</a:t>
                      </a:r>
                      <a:r>
                        <a:rPr lang="es-ES" baseline="0" dirty="0" smtClean="0"/>
                        <a:t> heterodiejetico con focalización cero.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Hay dos narradores, uno es preciado, quien es un narrador homodiejetico con focalización externa,</a:t>
                      </a:r>
                      <a:r>
                        <a:rPr lang="es-ES" baseline="0" dirty="0" smtClean="0"/>
                        <a:t> el otro es un narrador heterodiejetico con focalización cero.</a:t>
                      </a:r>
                      <a:endParaRPr lang="en-US" dirty="0"/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r>
                        <a:rPr lang="es-ES" dirty="0" smtClean="0"/>
                        <a:t>Personajes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Santiago Nazar </a:t>
                      </a:r>
                    </a:p>
                    <a:p>
                      <a:r>
                        <a:rPr lang="es-ES" dirty="0" smtClean="0"/>
                        <a:t>(no es sujeto ya que</a:t>
                      </a:r>
                      <a:r>
                        <a:rPr lang="es-ES" baseline="0" dirty="0" smtClean="0"/>
                        <a:t> no tiene objeto de deseo)</a:t>
                      </a:r>
                    </a:p>
                    <a:p>
                      <a:r>
                        <a:rPr lang="es-ES" baseline="0" dirty="0" smtClean="0"/>
                        <a:t>Hermanos Vicario </a:t>
                      </a:r>
                    </a:p>
                    <a:p>
                      <a:r>
                        <a:rPr lang="es-ES" baseline="0" dirty="0" smtClean="0"/>
                        <a:t>(sujetos, héroes y planos)</a:t>
                      </a:r>
                    </a:p>
                    <a:p>
                      <a:r>
                        <a:rPr lang="es-ES" baseline="0" dirty="0" smtClean="0"/>
                        <a:t>Bayardo San Román</a:t>
                      </a:r>
                    </a:p>
                    <a:p>
                      <a:r>
                        <a:rPr lang="es-ES" baseline="0" dirty="0" smtClean="0"/>
                        <a:t>(sujeto, héroe y redondo)</a:t>
                      </a:r>
                    </a:p>
                    <a:p>
                      <a:r>
                        <a:rPr lang="es-ES" baseline="0" dirty="0" smtClean="0"/>
                        <a:t>Ángela Vicario</a:t>
                      </a:r>
                    </a:p>
                    <a:p>
                      <a:r>
                        <a:rPr lang="es-ES" baseline="0" dirty="0" smtClean="0"/>
                        <a:t>(sujeto, héroe y redondo)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Pedro Paramo </a:t>
                      </a:r>
                    </a:p>
                    <a:p>
                      <a:r>
                        <a:rPr lang="es-ES" dirty="0" smtClean="0"/>
                        <a:t>(sujeto, héroe</a:t>
                      </a:r>
                      <a:r>
                        <a:rPr lang="es-ES" baseline="0" dirty="0" smtClean="0"/>
                        <a:t> y redondo)</a:t>
                      </a:r>
                    </a:p>
                    <a:p>
                      <a:r>
                        <a:rPr lang="es-ES" dirty="0" smtClean="0"/>
                        <a:t>Juan Preciado</a:t>
                      </a:r>
                    </a:p>
                    <a:p>
                      <a:r>
                        <a:rPr lang="es-ES" dirty="0" smtClean="0"/>
                        <a:t>(sujeto,</a:t>
                      </a:r>
                      <a:r>
                        <a:rPr lang="es-ES" baseline="0" dirty="0" smtClean="0"/>
                        <a:t> antihéroe y redondo)</a:t>
                      </a:r>
                    </a:p>
                    <a:p>
                      <a:r>
                        <a:rPr lang="es-ES" baseline="0" dirty="0" smtClean="0"/>
                        <a:t>Eduviges Dyada</a:t>
                      </a:r>
                    </a:p>
                    <a:p>
                      <a:r>
                        <a:rPr lang="es-ES" baseline="0" dirty="0" smtClean="0"/>
                        <a:t>(sujeto, héroe y plano)</a:t>
                      </a:r>
                    </a:p>
                    <a:p>
                      <a:r>
                        <a:rPr lang="es-ES" baseline="0" dirty="0" smtClean="0"/>
                        <a:t>Fulgor Sedano</a:t>
                      </a:r>
                    </a:p>
                    <a:p>
                      <a:r>
                        <a:rPr lang="es-ES" dirty="0" smtClean="0"/>
                        <a:t>(sujeto, héroe y plano)</a:t>
                      </a:r>
                    </a:p>
                    <a:p>
                      <a:r>
                        <a:rPr lang="es-ES" dirty="0" smtClean="0"/>
                        <a:t>Miguel Paramo</a:t>
                      </a:r>
                    </a:p>
                    <a:p>
                      <a:r>
                        <a:rPr lang="es-ES" dirty="0" smtClean="0"/>
                        <a:t>(no</a:t>
                      </a:r>
                      <a:r>
                        <a:rPr lang="es-ES" baseline="0" dirty="0" smtClean="0"/>
                        <a:t> tiene objeto de deseo)</a:t>
                      </a:r>
                      <a:endParaRPr lang="en-US" dirty="0"/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r>
                        <a:rPr lang="es-ES" dirty="0" smtClean="0"/>
                        <a:t>Ámbito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s-ES" dirty="0" smtClean="0"/>
                        <a:t>Nazar es de un contexto socio-economico de gente con mucha dinero más que todo terratenientes,</a:t>
                      </a:r>
                      <a:r>
                        <a:rPr lang="es-ES" baseline="0" dirty="0" smtClean="0"/>
                        <a:t> mientras en el pueblo hay tanto ricos como pobres.</a:t>
                      </a:r>
                      <a:endParaRPr lang="es-ES" dirty="0" smtClean="0"/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s-ES" dirty="0" smtClean="0"/>
                        <a:t>Siglo 20.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s-ES" dirty="0" smtClean="0"/>
                        <a:t>Pueblo</a:t>
                      </a:r>
                      <a:r>
                        <a:rPr lang="es-ES" baseline="0" dirty="0" smtClean="0"/>
                        <a:t> costero en Colombia.</a:t>
                      </a:r>
                      <a:endParaRPr lang="es-ES" dirty="0" smtClean="0"/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s-ES" noProof="0" dirty="0" smtClean="0"/>
                        <a:t>Trama</a:t>
                      </a:r>
                      <a:r>
                        <a:rPr lang="es-ES" baseline="0" noProof="0" dirty="0" smtClean="0"/>
                        <a:t> de pedro paramo:</a:t>
                      </a:r>
                    </a:p>
                    <a:p>
                      <a:pPr marL="0" indent="0">
                        <a:buFont typeface="Arial" pitchFamily="34" charset="0"/>
                        <a:buNone/>
                      </a:pPr>
                      <a:r>
                        <a:rPr lang="es-ES" noProof="0" dirty="0" smtClean="0"/>
                        <a:t>Es de clase alta y llega a ser el hombre mas importante de</a:t>
                      </a:r>
                      <a:r>
                        <a:rPr lang="es-ES" baseline="0" noProof="0" dirty="0" smtClean="0"/>
                        <a:t> C</a:t>
                      </a:r>
                      <a:r>
                        <a:rPr lang="es-ES" noProof="0" dirty="0" smtClean="0"/>
                        <a:t>omala</a:t>
                      </a:r>
                    </a:p>
                    <a:p>
                      <a:pPr marL="0" indent="0">
                        <a:buFont typeface="Arial" pitchFamily="34" charset="0"/>
                        <a:buNone/>
                      </a:pPr>
                      <a:endParaRPr lang="es-ES" noProof="0" dirty="0" smtClean="0"/>
                    </a:p>
                    <a:p>
                      <a:pPr marL="0" indent="0">
                        <a:buFont typeface="Arial" pitchFamily="34" charset="0"/>
                        <a:buNone/>
                      </a:pPr>
                      <a:r>
                        <a:rPr lang="es-ES" noProof="0" dirty="0" smtClean="0"/>
                        <a:t>Siglo</a:t>
                      </a:r>
                      <a:r>
                        <a:rPr lang="es-ES" baseline="0" noProof="0" dirty="0" smtClean="0"/>
                        <a:t> 19</a:t>
                      </a:r>
                    </a:p>
                    <a:p>
                      <a:pPr marL="0" indent="0">
                        <a:buFont typeface="Arial" pitchFamily="34" charset="0"/>
                        <a:buNone/>
                      </a:pPr>
                      <a:endParaRPr lang="es-ES" baseline="0" noProof="0" dirty="0" smtClean="0"/>
                    </a:p>
                    <a:p>
                      <a:pPr marL="0" indent="0">
                        <a:buFont typeface="Arial" pitchFamily="34" charset="0"/>
                        <a:buNone/>
                      </a:pPr>
                      <a:r>
                        <a:rPr lang="es-ES" baseline="0" noProof="0" dirty="0" smtClean="0"/>
                        <a:t>Pueblo mexicano ubicado en un desierto.</a:t>
                      </a:r>
                    </a:p>
                    <a:p>
                      <a:pPr marL="0" indent="0">
                        <a:buFont typeface="Arial" pitchFamily="34" charset="0"/>
                        <a:buNone/>
                      </a:pPr>
                      <a:endParaRPr lang="es-ES" baseline="0" noProof="0" dirty="0"/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s-ES" baseline="0" noProof="0" dirty="0" smtClean="0"/>
                        <a:t>Trama juan preciado:</a:t>
                      </a:r>
                    </a:p>
                    <a:p>
                      <a:pPr marL="0" indent="0">
                        <a:buFont typeface="Arial" pitchFamily="34" charset="0"/>
                        <a:buNone/>
                      </a:pPr>
                      <a:r>
                        <a:rPr lang="es-ES" baseline="0" noProof="0" dirty="0" smtClean="0"/>
                        <a:t>Juan preciado no es de un clase muy alta y el pueblo se encuentra en una situación precaria</a:t>
                      </a:r>
                    </a:p>
                    <a:p>
                      <a:pPr marL="0" indent="0">
                        <a:buFont typeface="Arial" pitchFamily="34" charset="0"/>
                        <a:buNone/>
                      </a:pPr>
                      <a:endParaRPr lang="es-ES" baseline="0" noProof="0" dirty="0" smtClean="0"/>
                    </a:p>
                    <a:p>
                      <a:pPr marL="0" indent="0">
                        <a:buFont typeface="Arial" pitchFamily="34" charset="0"/>
                        <a:buNone/>
                      </a:pPr>
                      <a:r>
                        <a:rPr lang="es-ES" baseline="0" noProof="0" dirty="0" smtClean="0"/>
                        <a:t>Siglo 19</a:t>
                      </a:r>
                    </a:p>
                    <a:p>
                      <a:pPr marL="0" indent="0">
                        <a:buFont typeface="Arial" pitchFamily="34" charset="0"/>
                        <a:buNone/>
                      </a:pPr>
                      <a:endParaRPr lang="es-ES" baseline="0" noProof="0" dirty="0" smtClean="0"/>
                    </a:p>
                    <a:p>
                      <a:pPr marL="0" indent="0">
                        <a:buFont typeface="Arial" pitchFamily="34" charset="0"/>
                        <a:buNone/>
                      </a:pPr>
                      <a:r>
                        <a:rPr lang="es-ES" baseline="0" noProof="0" dirty="0" smtClean="0"/>
                        <a:t>Pueblo mexicano ubicado en un desierto.</a:t>
                      </a:r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r>
                        <a:rPr lang="es-ES" dirty="0" smtClean="0"/>
                        <a:t>Espacio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El pueblo</a:t>
                      </a:r>
                    </a:p>
                    <a:p>
                      <a:r>
                        <a:rPr lang="es-ES" dirty="0" smtClean="0"/>
                        <a:t>(amplio, tópico y abierto)</a:t>
                      </a:r>
                    </a:p>
                    <a:p>
                      <a:r>
                        <a:rPr lang="es-ES" dirty="0" smtClean="0"/>
                        <a:t>Plaza </a:t>
                      </a:r>
                    </a:p>
                    <a:p>
                      <a:r>
                        <a:rPr lang="es-ES" dirty="0" smtClean="0"/>
                        <a:t>(reducido, tópico y abierto)</a:t>
                      </a:r>
                    </a:p>
                    <a:p>
                      <a:r>
                        <a:rPr lang="es-ES" dirty="0" smtClean="0"/>
                        <a:t>Casa de los Nazar</a:t>
                      </a:r>
                    </a:p>
                    <a:p>
                      <a:r>
                        <a:rPr lang="es-ES" dirty="0" smtClean="0"/>
                        <a:t>(reducido</a:t>
                      </a:r>
                      <a:r>
                        <a:rPr lang="es-ES" baseline="0" dirty="0" smtClean="0"/>
                        <a:t> y cerrado)</a:t>
                      </a:r>
                    </a:p>
                    <a:p>
                      <a:r>
                        <a:rPr lang="es-ES" baseline="0" dirty="0" smtClean="0"/>
                        <a:t>Tienda de Clotilde Armenta</a:t>
                      </a:r>
                    </a:p>
                    <a:p>
                      <a:r>
                        <a:rPr lang="es-ES" baseline="0" dirty="0" smtClean="0"/>
                        <a:t>(reducido, temático y cerrado)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Cómala</a:t>
                      </a:r>
                    </a:p>
                    <a:p>
                      <a:r>
                        <a:rPr lang="es-ES" dirty="0" smtClean="0"/>
                        <a:t>(amplio,</a:t>
                      </a:r>
                      <a:r>
                        <a:rPr lang="es-ES" baseline="0" dirty="0" smtClean="0"/>
                        <a:t> tópico y abierto)</a:t>
                      </a:r>
                    </a:p>
                    <a:p>
                      <a:r>
                        <a:rPr lang="es-ES" baseline="0" dirty="0" smtClean="0"/>
                        <a:t>La media luna</a:t>
                      </a:r>
                    </a:p>
                    <a:p>
                      <a:r>
                        <a:rPr lang="es-ES" baseline="0" dirty="0" smtClean="0"/>
                        <a:t>(reducido, tópico y abierto)</a:t>
                      </a:r>
                    </a:p>
                    <a:p>
                      <a:r>
                        <a:rPr lang="es-ES" baseline="0" dirty="0" smtClean="0"/>
                        <a:t>Casa de la media luna</a:t>
                      </a:r>
                    </a:p>
                    <a:p>
                      <a:r>
                        <a:rPr lang="es-ES" baseline="0" dirty="0" smtClean="0"/>
                        <a:t>(reducido, tópico y cerrado)</a:t>
                      </a:r>
                    </a:p>
                    <a:p>
                      <a:r>
                        <a:rPr lang="es-ES" baseline="0" dirty="0" smtClean="0"/>
                        <a:t>Tumba</a:t>
                      </a:r>
                    </a:p>
                    <a:p>
                      <a:r>
                        <a:rPr lang="es-ES" baseline="0" dirty="0" smtClean="0"/>
                        <a:t>(reducido, tópico y cerrado)</a:t>
                      </a:r>
                    </a:p>
                    <a:p>
                      <a:r>
                        <a:rPr lang="es-ES" baseline="0" dirty="0" smtClean="0"/>
                        <a:t>Camino hacia Cómala</a:t>
                      </a:r>
                    </a:p>
                    <a:p>
                      <a:r>
                        <a:rPr lang="es-ES" baseline="0" dirty="0" smtClean="0"/>
                        <a:t>(reducido, tópico y abierto)</a:t>
                      </a:r>
                    </a:p>
                    <a:p>
                      <a:r>
                        <a:rPr lang="es-ES" baseline="0" dirty="0" smtClean="0"/>
                        <a:t>Casa de Eduviges</a:t>
                      </a:r>
                    </a:p>
                    <a:p>
                      <a:r>
                        <a:rPr lang="es-ES" baseline="0" dirty="0" smtClean="0"/>
                        <a:t>(reducido, cerrado y tópico)</a:t>
                      </a:r>
                      <a:endParaRPr lang="en-US" dirty="0"/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r>
                        <a:rPr lang="es-ES" dirty="0" smtClean="0"/>
                        <a:t>Tiempo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Mitades del siglo 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Después de las guerras cristeras</a:t>
                      </a:r>
                      <a:endParaRPr lang="en-US" dirty="0"/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r>
                        <a:rPr lang="es-ES" dirty="0" smtClean="0"/>
                        <a:t>Titulo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itchFamily="34" charset="0"/>
                        <a:buNone/>
                      </a:pPr>
                      <a:r>
                        <a:rPr lang="es-ES" dirty="0" smtClean="0"/>
                        <a:t>Mixto</a:t>
                      </a:r>
                    </a:p>
                    <a:p>
                      <a:pPr marL="0" indent="0">
                        <a:buFont typeface="Arial" pitchFamily="34" charset="0"/>
                        <a:buNone/>
                      </a:pPr>
                      <a:r>
                        <a:rPr lang="es-ES" dirty="0" smtClean="0"/>
                        <a:t>Temático</a:t>
                      </a:r>
                    </a:p>
                    <a:p>
                      <a:pPr marL="0" indent="0">
                        <a:buFont typeface="Arial" pitchFamily="34" charset="0"/>
                        <a:buNone/>
                      </a:pPr>
                      <a:r>
                        <a:rPr lang="es-ES" dirty="0" smtClean="0"/>
                        <a:t>Rematico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Temático </a:t>
                      </a:r>
                      <a:endParaRPr lang="en-US" dirty="0"/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r>
                        <a:rPr lang="es-ES" dirty="0" smtClean="0"/>
                        <a:t>Temas</a:t>
                      </a:r>
                      <a:r>
                        <a:rPr lang="es-E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s-ES" dirty="0" smtClean="0"/>
                        <a:t>Estatus socio-económico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s-ES" dirty="0" smtClean="0"/>
                        <a:t>Morbosidad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s-ES" dirty="0" smtClean="0"/>
                        <a:t>Honor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s-ES" dirty="0" smtClean="0"/>
                        <a:t>Religión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s-ES" dirty="0" smtClean="0"/>
                        <a:t>Muerte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s-ES" dirty="0" smtClean="0"/>
                        <a:t>Maldad 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s-ES" dirty="0" smtClean="0"/>
                        <a:t>Terratenientes 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s-ES" dirty="0" smtClean="0"/>
                        <a:t>Estatus socio-económico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s-ES" dirty="0" smtClean="0"/>
                        <a:t>Religión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s-ES" dirty="0" smtClean="0"/>
                        <a:t>Muerte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s-ES" dirty="0" smtClean="0"/>
                        <a:t>Culto a los</a:t>
                      </a:r>
                      <a:r>
                        <a:rPr lang="es-ES" baseline="0" dirty="0" smtClean="0"/>
                        <a:t> muertos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8318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434</Words>
  <Application>Microsoft Office PowerPoint</Application>
  <PresentationFormat>Presentación en pantalla (4:3)</PresentationFormat>
  <Paragraphs>99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lucho-barragan</dc:creator>
  <cp:lastModifiedBy>lucho-barragan</cp:lastModifiedBy>
  <cp:revision>9</cp:revision>
  <dcterms:created xsi:type="dcterms:W3CDTF">2013-03-18T23:50:17Z</dcterms:created>
  <dcterms:modified xsi:type="dcterms:W3CDTF">2013-04-13T03:50:03Z</dcterms:modified>
</cp:coreProperties>
</file>